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6" d="100"/>
          <a:sy n="46" d="100"/>
        </p:scale>
        <p:origin x="72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43B443-1692-4312-B0F6-9EA04EC297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8586983-9535-47F8-95C0-C981D5395B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97FEBF-EF63-4407-8313-0A5828B81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88EC-5533-48A3-99CB-8A8EF9A7A7CD}" type="datetimeFigureOut">
              <a:rPr lang="zh-CN" altLang="en-US" smtClean="0"/>
              <a:t>2019/12/19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7D764F-1148-4EBB-ABE4-818C74A5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9C6A4C-15DF-41A5-91FB-BD4489BB8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1D28-C580-4F12-8CC4-3CDEA75DE2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0175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81CE69-9A03-43E5-B5FF-4D7180024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FD4B61B-FBF8-4AF8-AC8E-48CE8B3CA7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B9AD56-1538-47D0-9FFE-3A08E72BD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88EC-5533-48A3-99CB-8A8EF9A7A7CD}" type="datetimeFigureOut">
              <a:rPr lang="zh-CN" altLang="en-US" smtClean="0"/>
              <a:t>2019/12/19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29627C-F7DA-463C-AE69-1C8E37BF1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4CE9EE0-1303-47A6-814E-55FD24718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1D28-C580-4F12-8CC4-3CDEA75DE2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7110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F8D1FAF-B3BE-44A7-8E17-F0A008954E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2050443-5EAE-4E76-BAF9-7A5FF5AA31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FB52DD-D08A-4DAA-A8E8-885EA23D2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88EC-5533-48A3-99CB-8A8EF9A7A7CD}" type="datetimeFigureOut">
              <a:rPr lang="zh-CN" altLang="en-US" smtClean="0"/>
              <a:t>2019/12/19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74A26C-D632-4797-B003-737A52B55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E7F8F9-8457-4F2F-B9A8-49B3AFEE4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1D28-C580-4F12-8CC4-3CDEA75DE2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392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D664FC-AF11-4388-B323-01507B8A9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19F8CE-2956-424C-B3F0-0327316B3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6E76F2-DBF8-4809-8FC9-3C63D7973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88EC-5533-48A3-99CB-8A8EF9A7A7CD}" type="datetimeFigureOut">
              <a:rPr lang="zh-CN" altLang="en-US" smtClean="0"/>
              <a:t>2019/12/19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7307F9-67EC-43FF-90AB-046D59BB8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1EB1D9E-5DAE-487E-8C37-77EF2E817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1D28-C580-4F12-8CC4-3CDEA75DE2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1878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3FAA8D-1D45-4552-B73B-889B5F371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055E682-4306-4777-B06B-EEF8B83B77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0F50CB-E1A5-4CE1-A1B5-AF3312124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88EC-5533-48A3-99CB-8A8EF9A7A7CD}" type="datetimeFigureOut">
              <a:rPr lang="zh-CN" altLang="en-US" smtClean="0"/>
              <a:t>2019/12/19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77C29F-2E74-49E4-A497-1B40B6E10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A69A77-8769-408D-9B3B-BED94A256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1D28-C580-4F12-8CC4-3CDEA75DE2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5256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61FDB5-9350-47A1-B250-A06AC0205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04B154-FEB4-4C3A-939F-72947A0199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D7200D7-1389-4D7E-AA22-D0CA21D6E9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936282E-AA0B-48C3-9D14-D01D15D69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88EC-5533-48A3-99CB-8A8EF9A7A7CD}" type="datetimeFigureOut">
              <a:rPr lang="zh-CN" altLang="en-US" smtClean="0"/>
              <a:t>2019/12/19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92D5559-9467-4930-BD81-CED68DEF7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DF5CFA2-2604-4261-BBA6-9024B73F2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1D28-C580-4F12-8CC4-3CDEA75DE2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326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1B9BEE-C025-4F68-B3E8-EDC5F0578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72C3ECC-1E48-4C8A-A1D6-333EE521F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9DD9446-4E44-4101-B7AC-3AF708205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DDBA759-4ACF-40B0-8A76-5ED5F490AA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F399CAF-135B-415B-8D61-B459A385D5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0679EAF-E20F-4FD7-9D31-E5D0B3BCF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88EC-5533-48A3-99CB-8A8EF9A7A7CD}" type="datetimeFigureOut">
              <a:rPr lang="zh-CN" altLang="en-US" smtClean="0"/>
              <a:t>2019/12/19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A7788D9-247F-4E1D-AC3F-50487E987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A4CE10A-3B51-4B67-84EE-03DB37D6A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1D28-C580-4F12-8CC4-3CDEA75DE2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0169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582E8C-76E7-48E8-83DA-29AC2A253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F9DCCE8-7306-431C-8BC0-D5D618EB2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88EC-5533-48A3-99CB-8A8EF9A7A7CD}" type="datetimeFigureOut">
              <a:rPr lang="zh-CN" altLang="en-US" smtClean="0"/>
              <a:t>2019/12/19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F093239-D566-4E78-A93A-55A32D409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FCD4056-5AC9-417B-9EDF-920587464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1D28-C580-4F12-8CC4-3CDEA75DE2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5201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CEE30BB-938D-4CCC-B5A6-8C017B5A1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88EC-5533-48A3-99CB-8A8EF9A7A7CD}" type="datetimeFigureOut">
              <a:rPr lang="zh-CN" altLang="en-US" smtClean="0"/>
              <a:t>2019/12/19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EF31C47-A318-4F01-A4C9-000125F73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65DEFA3-0ADC-497D-B599-09B748754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1D28-C580-4F12-8CC4-3CDEA75DE2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5137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CDAD96-24E1-424C-AD45-252494A6E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04E36E-33B5-4ECC-AE19-AA10D12F4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2324BF-14D0-482E-89A9-090B80B9E3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9A4AD27-2D55-49FD-AFA6-5EE60BAFF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88EC-5533-48A3-99CB-8A8EF9A7A7CD}" type="datetimeFigureOut">
              <a:rPr lang="zh-CN" altLang="en-US" smtClean="0"/>
              <a:t>2019/12/19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E315AA-2E3A-4D51-99E1-7D64987DF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5EA99B8-291E-4F1A-AF9B-79B2A293B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1D28-C580-4F12-8CC4-3CDEA75DE2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2441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7E7BAE-A96A-4623-8905-0DDA22341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76A1FF2-6A22-45F5-8DE4-3D1AABC5EA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FB69212-BE9A-4F4E-8506-58C0491103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EE2C2DC-62A1-47B4-8C5A-3881C3B55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88EC-5533-48A3-99CB-8A8EF9A7A7CD}" type="datetimeFigureOut">
              <a:rPr lang="zh-CN" altLang="en-US" smtClean="0"/>
              <a:t>2019/12/19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97385AB-0E47-46B9-8074-E426C0DF6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0D29035-07CC-42E8-B4F3-EDEA433A2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1D28-C580-4F12-8CC4-3CDEA75DE2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7283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F1E4EFC-E842-4F07-8ED3-807573199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8F60E7-2A25-4278-9D63-B2352259F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55EA9E-5E0F-44DA-BA24-D2357EE9B0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9588EC-5533-48A3-99CB-8A8EF9A7A7CD}" type="datetimeFigureOut">
              <a:rPr lang="zh-CN" altLang="en-US" smtClean="0"/>
              <a:t>2019/12/19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9C0259-C883-4C47-8C49-B0844A682F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15AF63-C8DA-4DCB-8232-9795848AF7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51D28-C580-4F12-8CC4-3CDEA75DE2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1453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D85BBB-BBDA-4BB4-BE81-057A42F896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884B1E3-17F5-48B0-9C13-8852DC98B2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7C7F5A4-FAF4-4E88-8433-EAB9A42416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1174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泽鹏 王</dc:creator>
  <cp:lastModifiedBy>泽鹏 王</cp:lastModifiedBy>
  <cp:revision>1</cp:revision>
  <dcterms:created xsi:type="dcterms:W3CDTF">2019-12-19T11:38:34Z</dcterms:created>
  <dcterms:modified xsi:type="dcterms:W3CDTF">2019-12-19T11:38:43Z</dcterms:modified>
</cp:coreProperties>
</file>

<file path=docProps/thumbnail.jpeg>
</file>